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81" r:id="rId17"/>
    <p:sldId id="272" r:id="rId18"/>
    <p:sldId id="271" r:id="rId19"/>
    <p:sldId id="273" r:id="rId20"/>
    <p:sldId id="274" r:id="rId21"/>
    <p:sldId id="277" r:id="rId22"/>
    <p:sldId id="278" r:id="rId23"/>
    <p:sldId id="275" r:id="rId24"/>
    <p:sldId id="276" r:id="rId25"/>
    <p:sldId id="280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3" d="100"/>
          <a:sy n="83" d="100"/>
        </p:scale>
        <p:origin x="-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interSettings" Target="printerSettings/printerSettings1.bin"/><Relationship Id="rId26" Type="http://schemas.openxmlformats.org/officeDocument/2006/relationships/slide" Target="slides/slide25.xml"/><Relationship Id="rId30" Type="http://schemas.openxmlformats.org/officeDocument/2006/relationships/viewProps" Target="viewProps.xml"/><Relationship Id="rId11" Type="http://schemas.openxmlformats.org/officeDocument/2006/relationships/slide" Target="slides/slide10.xml"/><Relationship Id="rId29" Type="http://schemas.openxmlformats.org/officeDocument/2006/relationships/presProps" Target="pres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42B9-8480-FD40-8B99-DDD8AD30B65C}" type="datetimeFigureOut">
              <a:rPr lang="en-US" smtClean="0"/>
              <a:pPr/>
              <a:t>4/14/12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D2335-EC68-BF4E-A952-F02E603593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font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 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mini lesson on logos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for the day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logo for your product</a:t>
            </a:r>
          </a:p>
          <a:p>
            <a:endParaRPr lang="en-US" dirty="0" smtClean="0"/>
          </a:p>
          <a:p>
            <a:r>
              <a:rPr lang="en-US" dirty="0" smtClean="0"/>
              <a:t>So let’s look at more logos that include text and see how logos evolve over time to be pleasing to the audience/target buyers.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urger-king-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tarbucks-coffee-logo.gif"/>
          <p:cNvPicPr>
            <a:picLocks noGrp="1" noChangeAspect="1"/>
          </p:cNvPicPr>
          <p:nvPr>
            <p:ph idx="1"/>
          </p:nvPr>
        </p:nvPicPr>
        <p:blipFill>
          <a:blip r:embed="rId2"/>
          <a:srcRect l="-42437" r="-4243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idas_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398" r="-1139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ba-log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5075" r="-14507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pn_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00" r="-110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way to get cool fonts for logos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www.dafont.com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Remember…all of your logos will be slightly to majorly different</a:t>
            </a:r>
            <a:endParaRPr lang="en-US" dirty="0"/>
          </a:p>
        </p:txBody>
      </p:sp>
      <p:pic>
        <p:nvPicPr>
          <p:cNvPr id="4" name="Content Placeholder 3" descr="texaco-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49" r="-454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Content Placeholder 3" descr="logo-shell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6596" r="-2659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o-vw.jpg"/>
          <p:cNvPicPr>
            <a:picLocks noGrp="1" noChangeAspect="1"/>
          </p:cNvPicPr>
          <p:nvPr>
            <p:ph idx="1"/>
          </p:nvPr>
        </p:nvPicPr>
        <p:blipFill>
          <a:blip r:embed="rId2"/>
          <a:srcRect t="-30877" b="-3087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that logo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of the following logos does not have “text” in them. Can you name that logo?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ogo_pepsi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0508" b="-2050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remember the next slide?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1426"/>
            <a:ext cx="2057400" cy="473217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is what your logos will look like next to each other when you present.</a:t>
            </a:r>
            <a:endParaRPr lang="en-US" dirty="0"/>
          </a:p>
        </p:txBody>
      </p:sp>
      <p:pic>
        <p:nvPicPr>
          <p:cNvPr id="4" name="Picture 2" descr="slide0013_image0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596439"/>
            <a:ext cx="6172200" cy="5735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will also take your logo….</a:t>
            </a:r>
            <a:endParaRPr lang="en-US" dirty="0"/>
          </a:p>
        </p:txBody>
      </p:sp>
      <p:pic>
        <p:nvPicPr>
          <p:cNvPr id="4" name="Content Placeholder 3" descr="baby_phat_logo_3371419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6945" r="-3694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put it on your product.</a:t>
            </a:r>
            <a:endParaRPr lang="en-US" dirty="0"/>
          </a:p>
        </p:txBody>
      </p:sp>
      <p:pic>
        <p:nvPicPr>
          <p:cNvPr id="4" name="Content Placeholder 3" descr="50702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1601" r="-516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you sketch your logo for the day I want to show you some quick fun tricks in Photoshop that may inspire you while you are sketching and creating your logos today.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let’s have some fun in Photoshop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Go to the “Data” file on your computer</a:t>
            </a:r>
          </a:p>
          <a:p>
            <a:r>
              <a:rPr lang="en-US" dirty="0" smtClean="0"/>
              <a:t>2. Find the Journalism B Folder</a:t>
            </a:r>
          </a:p>
          <a:p>
            <a:r>
              <a:rPr lang="en-US" dirty="0" smtClean="0"/>
              <a:t>3. Find the “Logo Files” and drag the folder to your desktop</a:t>
            </a:r>
          </a:p>
          <a:p>
            <a:r>
              <a:rPr lang="en-US" dirty="0" smtClean="0"/>
              <a:t>4. Open up Photoshop</a:t>
            </a:r>
          </a:p>
          <a:p>
            <a:r>
              <a:rPr lang="en-US" dirty="0" smtClean="0"/>
              <a:t>5.</a:t>
            </a:r>
            <a:r>
              <a:rPr lang="en-US" dirty="0" smtClean="0"/>
              <a:t> Open up the PDF file with instructions and complete </a:t>
            </a:r>
            <a:r>
              <a:rPr lang="en-US" smtClean="0"/>
              <a:t>the 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pple_ipad_log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6343" r="-563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acebook-logo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915" r="-4091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droid-logo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0425" r="-5042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02083"/>
            <a:ext cx="72390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ickey_logo_2579.gif"/>
          <p:cNvPicPr>
            <a:picLocks noGrp="1" noChangeAspect="1"/>
          </p:cNvPicPr>
          <p:nvPr>
            <p:ph idx="1"/>
          </p:nvPr>
        </p:nvPicPr>
        <p:blipFill>
          <a:blip r:embed="rId2"/>
          <a:srcRect l="-23035" r="-230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arget_logo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3750" r="-337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if I know that logo?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An advertiser created a logo that was pleasing enough to the eye, along with the product being popular, that just the image is enough for you to know what it is.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264</Words>
  <Application>Microsoft Macintosh PowerPoint</Application>
  <PresentationFormat>On-screen Show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Brand me</vt:lpstr>
      <vt:lpstr>Name that logo</vt:lpstr>
      <vt:lpstr>Slide 3</vt:lpstr>
      <vt:lpstr>Slide 4</vt:lpstr>
      <vt:lpstr>Slide 5</vt:lpstr>
      <vt:lpstr>Slide 6</vt:lpstr>
      <vt:lpstr>Slide 7</vt:lpstr>
      <vt:lpstr>Slide 8</vt:lpstr>
      <vt:lpstr>So what if I know that logo?</vt:lpstr>
      <vt:lpstr>Goal for the day </vt:lpstr>
      <vt:lpstr>Slide 11</vt:lpstr>
      <vt:lpstr>Slide 12</vt:lpstr>
      <vt:lpstr>Slide 13</vt:lpstr>
      <vt:lpstr>Slide 14</vt:lpstr>
      <vt:lpstr>Slide 15</vt:lpstr>
      <vt:lpstr>One way to get cool fonts for logos</vt:lpstr>
      <vt:lpstr>Remember…all of your logos will be slightly to majorly different</vt:lpstr>
      <vt:lpstr>Slide 18</vt:lpstr>
      <vt:lpstr>Slide 19</vt:lpstr>
      <vt:lpstr>Slide 20</vt:lpstr>
      <vt:lpstr>Do you remember the next slide?</vt:lpstr>
      <vt:lpstr>Slide 22</vt:lpstr>
      <vt:lpstr>You will also take your logo….</vt:lpstr>
      <vt:lpstr>And put it on your product.</vt:lpstr>
      <vt:lpstr>Slide 25</vt:lpstr>
      <vt:lpstr>So let’s have some fun in Photoshop</vt:lpstr>
    </vt:vector>
  </TitlesOfParts>
  <Company>Grand Ledge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me</dc:title>
  <dc:creator>GLPS Admin</dc:creator>
  <cp:lastModifiedBy>GLPS Admin</cp:lastModifiedBy>
  <cp:revision>6</cp:revision>
  <dcterms:created xsi:type="dcterms:W3CDTF">2012-04-14T23:50:22Z</dcterms:created>
  <dcterms:modified xsi:type="dcterms:W3CDTF">2012-04-14T23:56:12Z</dcterms:modified>
</cp:coreProperties>
</file>